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Svitanje iznad travnatih brežuljak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avokutnik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99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mjenski 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7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24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9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91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49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avokutnik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523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mjensko zaglavlje sekcij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5711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55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8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7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94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3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31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1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5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1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Uredite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dirty="0"/>
              <a:t>Uredite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7" name="Pravokutnik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r-H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 dirty="0"/>
          </a:p>
        </p:txBody>
      </p:sp>
      <p:sp>
        <p:nvSpPr>
          <p:cNvPr id="4" name="Rezervirano mjesto za datum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Rezervirano mjesto za broj slajda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9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t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4649263"/>
            <a:ext cx="9440034" cy="1017059"/>
          </a:xfrm>
        </p:spPr>
        <p:txBody>
          <a:bodyPr>
            <a:normAutofit/>
          </a:bodyPr>
          <a:lstStyle/>
          <a:p>
            <a:r>
              <a:rPr lang="hr-HR" sz="4800" dirty="0"/>
              <a:t>Raznolikost klime na Zemlji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5666322"/>
            <a:ext cx="9440034" cy="65243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779D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83" y="539246"/>
            <a:ext cx="9149952" cy="21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38" y="1325639"/>
            <a:ext cx="6400800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Prema istaknutom klimatskom dijagramu odredi približnu prosječnu temperaturu za mjesec srpanj.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221941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17°C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4750386" y="34290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22°C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4750386" y="521720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65°C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221941" y="521720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27°C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E9772C-DFB8-49CC-B7C0-0B75CF280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CC48521-0BC1-4600-A957-1DED56E6987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21051" y="1638660"/>
            <a:ext cx="3472633" cy="3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64" y="1139884"/>
            <a:ext cx="6394179" cy="1492132"/>
          </a:xfrm>
        </p:spPr>
        <p:txBody>
          <a:bodyPr/>
          <a:lstStyle/>
          <a:p>
            <a:r>
              <a:rPr lang="hr-HR" dirty="0"/>
              <a:t>5. Uz pomoć priložene karte navedi tip klime koji obuhvaća najveći dio Australije.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759614" y="29718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 - tropske kišne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59614" y="526091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 – umjereno tople kišne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F9F8273-5E61-4890-8134-EE2776B26A63}"/>
              </a:ext>
            </a:extLst>
          </p:cNvPr>
          <p:cNvSpPr/>
          <p:nvPr/>
        </p:nvSpPr>
        <p:spPr>
          <a:xfrm>
            <a:off x="759614" y="411635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 - suhe klime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76AB28C-9F90-4F61-948F-7467DD768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3246C66-2D6E-4EC2-915A-6071CE0D44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8649" y="1489986"/>
            <a:ext cx="5673737" cy="422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287" y="1502325"/>
            <a:ext cx="8823017" cy="1492132"/>
          </a:xfrm>
        </p:spPr>
        <p:txBody>
          <a:bodyPr>
            <a:normAutofit/>
          </a:bodyPr>
          <a:lstStyle/>
          <a:p>
            <a:r>
              <a:rPr lang="hr-HR" dirty="0"/>
              <a:t>6. Kako nazivamo biljne zajednice visokih trava?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24901" y="38635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Makija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7" y="38635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Savane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7" y="521329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Tundra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FD985E29-A52D-4A12-9C7D-BBB2271A4913}"/>
              </a:ext>
            </a:extLst>
          </p:cNvPr>
          <p:cNvSpPr/>
          <p:nvPr/>
        </p:nvSpPr>
        <p:spPr>
          <a:xfrm>
            <a:off x="1335907" y="524798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6078594-D219-4D03-B4B0-FB862DBE5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59" y="139701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1. Klimatski dijagram prikazuje…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64807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Naoblaku i količinu padalina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64807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Smjer i kretanje vjetra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1260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Temperaturu i količinu padalina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1260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Temperaturu i tlak zraka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5FB82E-89D7-4963-88FB-19B27A1E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240" y="1940631"/>
            <a:ext cx="6394179" cy="1492132"/>
          </a:xfrm>
        </p:spPr>
        <p:txBody>
          <a:bodyPr>
            <a:normAutofit/>
          </a:bodyPr>
          <a:lstStyle/>
          <a:p>
            <a:r>
              <a:rPr lang="hr-HR" dirty="0"/>
              <a:t>7. U kojem podtipu klime imamo visoke temperature i količinu padalina tijekom cijele godine?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426128" y="447249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Prašumskom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6119676" y="447249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Stepskom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6119676" y="56280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Umjereno toplom vlažnom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86127F8C-E041-43B2-84C7-19AFA8679244}"/>
              </a:ext>
            </a:extLst>
          </p:cNvPr>
          <p:cNvSpPr/>
          <p:nvPr/>
        </p:nvSpPr>
        <p:spPr>
          <a:xfrm>
            <a:off x="426128" y="56280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Sredozemnom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B03F6-23DA-4731-B77D-344E18698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06CA17E-C96D-45D4-8501-31F135A1EB3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3989" y="1173385"/>
            <a:ext cx="4032448" cy="31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83306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439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03" y="383558"/>
            <a:ext cx="9501363" cy="1534130"/>
          </a:xfrm>
        </p:spPr>
        <p:txBody>
          <a:bodyPr>
            <a:normAutofit/>
          </a:bodyPr>
          <a:lstStyle/>
          <a:p>
            <a:r>
              <a:rPr lang="hr-HR" dirty="0"/>
              <a:t>8. Odredi podtip klime prema dijagramu.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223988" y="212191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223988" y="436593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Savanska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86127F8C-E041-43B2-84C7-19AFA8679244}"/>
              </a:ext>
            </a:extLst>
          </p:cNvPr>
          <p:cNvSpPr/>
          <p:nvPr/>
        </p:nvSpPr>
        <p:spPr>
          <a:xfrm>
            <a:off x="1223988" y="324054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B03F6-23DA-4731-B77D-344E18698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sp>
        <p:nvSpPr>
          <p:cNvPr id="8" name="Pravokutnik 7">
            <a:hlinkClick r:id="rId4" action="ppaction://hlinksldjump"/>
            <a:extLst>
              <a:ext uri="{FF2B5EF4-FFF2-40B4-BE49-F238E27FC236}">
                <a16:creationId xmlns:a16="http://schemas.microsoft.com/office/drawing/2014/main" id="{AD22F91E-242E-4505-ADF9-628A4AC61B55}"/>
              </a:ext>
            </a:extLst>
          </p:cNvPr>
          <p:cNvSpPr/>
          <p:nvPr/>
        </p:nvSpPr>
        <p:spPr>
          <a:xfrm>
            <a:off x="1223988" y="549133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Umjereno topla vlažna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7503B23-8903-43E4-95EA-45B03976498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85893" y="2217272"/>
            <a:ext cx="5530692" cy="38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22745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0811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113" y="1084072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029" y="1992339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6F83E1-C7C4-4296-B1E2-52E215E93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93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2. Prema temperaturi i količini padalina razlikujemo…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 vrste klime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4 vrste klime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EA1417-87DB-4F35-83F1-B865423AE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24"/>
          </a:xfrm>
          <a:prstGeom prst="rect">
            <a:avLst/>
          </a:prstGeom>
        </p:spPr>
      </p:pic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7102968" y="524415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 vrsta klime</a:t>
            </a:r>
          </a:p>
        </p:txBody>
      </p:sp>
      <p:sp>
        <p:nvSpPr>
          <p:cNvPr id="8" name="Pravokutnik 7">
            <a:hlinkClick r:id="rId4" action="ppaction://hlinksldjump"/>
            <a:extLst>
              <a:ext uri="{FF2B5EF4-FFF2-40B4-BE49-F238E27FC236}">
                <a16:creationId xmlns:a16="http://schemas.microsoft.com/office/drawing/2014/main" id="{2B3AC1D8-DBDC-4F08-BA00-88F17A5423DD}"/>
              </a:ext>
            </a:extLst>
          </p:cNvPr>
          <p:cNvSpPr/>
          <p:nvPr/>
        </p:nvSpPr>
        <p:spPr>
          <a:xfrm>
            <a:off x="1483312" y="522421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 vrsta klime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93" y="1682809"/>
            <a:ext cx="10178322" cy="1492132"/>
          </a:xfrm>
        </p:spPr>
        <p:txBody>
          <a:bodyPr/>
          <a:lstStyle/>
          <a:p>
            <a:r>
              <a:rPr lang="hr-HR" dirty="0"/>
              <a:t>3. Koja od navedenih podtipova klima NE pripada tropskim kišnim klimama…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97493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30375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34BD1A8-B956-46EE-B574-07069AEB8D24}"/>
              </a:ext>
            </a:extLst>
          </p:cNvPr>
          <p:cNvSpPr/>
          <p:nvPr/>
        </p:nvSpPr>
        <p:spPr>
          <a:xfrm>
            <a:off x="4213934" y="529864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Savanska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0189B8-D937-4CE7-9480-B030BA31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A4C9F30-D9C2-4472-85DB-DF3764118BAA}" vid="{CAFFE1F5-9F03-4BBC-A052-5F89F80719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47</TotalTime>
  <Words>186</Words>
  <Application>Microsoft Office PowerPoint</Application>
  <PresentationFormat>Široki zaslon</PresentationFormat>
  <Paragraphs>57</Paragraphs>
  <Slides>26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0" baseType="lpstr">
      <vt:lpstr>Arial</vt:lpstr>
      <vt:lpstr>Corbel</vt:lpstr>
      <vt:lpstr>Euphemia</vt:lpstr>
      <vt:lpstr>Tema1</vt:lpstr>
      <vt:lpstr>Raznolikost klime na Zemlji</vt:lpstr>
      <vt:lpstr>1. Klimatski dijagram prikazuje…</vt:lpstr>
      <vt:lpstr>PowerPoint prezentacija</vt:lpstr>
      <vt:lpstr>PowerPoint prezentacija</vt:lpstr>
      <vt:lpstr>2. Prema temperaturi i količini padalina razlikujemo…</vt:lpstr>
      <vt:lpstr>PowerPoint prezentacija</vt:lpstr>
      <vt:lpstr>PowerPoint prezentacija</vt:lpstr>
      <vt:lpstr>3. Koja od navedenih podtipova klima NE pripada tropskim kišnim klimama…</vt:lpstr>
      <vt:lpstr>PowerPoint prezentacija</vt:lpstr>
      <vt:lpstr>PowerPoint prezentacija</vt:lpstr>
      <vt:lpstr>4. Prema istaknutom klimatskom dijagramu odredi približnu prosječnu temperaturu za mjesec srpanj.</vt:lpstr>
      <vt:lpstr>PowerPoint prezentacija</vt:lpstr>
      <vt:lpstr>PowerPoint prezentacija</vt:lpstr>
      <vt:lpstr>5. Uz pomoć priložene karte navedi tip klime koji obuhvaća najveći dio Australije.</vt:lpstr>
      <vt:lpstr>PowerPoint prezentacija</vt:lpstr>
      <vt:lpstr>PowerPoint prezentacija</vt:lpstr>
      <vt:lpstr>6. Kako nazivamo biljne zajednice visokih trava? </vt:lpstr>
      <vt:lpstr>PowerPoint prezentacija</vt:lpstr>
      <vt:lpstr>PowerPoint prezentacija</vt:lpstr>
      <vt:lpstr>7. U kojem podtipu klime imamo visoke temperature i količinu padalina tijekom cijele godine?</vt:lpstr>
      <vt:lpstr>PowerPoint prezentacija</vt:lpstr>
      <vt:lpstr>PowerPoint prezentacija</vt:lpstr>
      <vt:lpstr>8. Odredi podtip klime prema dijagramu.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i tlak zraka</dc:title>
  <dc:creator>MARKO VLADIĆ</dc:creator>
  <cp:lastModifiedBy>MARKO VLADIĆ</cp:lastModifiedBy>
  <cp:revision>11</cp:revision>
  <dcterms:created xsi:type="dcterms:W3CDTF">2020-09-26T12:22:16Z</dcterms:created>
  <dcterms:modified xsi:type="dcterms:W3CDTF">2020-10-05T10:36:21Z</dcterms:modified>
</cp:coreProperties>
</file>